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62" r:id="rId5"/>
    <p:sldId id="263" r:id="rId6"/>
    <p:sldId id="260" r:id="rId7"/>
    <p:sldId id="259" r:id="rId8"/>
    <p:sldId id="257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A0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E4C3-3A7A-4E91-9F31-57691D3C381D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A32F-658C-49A5-BA78-CBA9CF1BB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</p:spPr>
      </p:pic>
      <p:pic>
        <p:nvPicPr>
          <p:cNvPr id="3074" name="Picture 2" descr="C:\Users\User\Documents\новый год 2017\ю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071546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Жалобная книга природы</a:t>
            </a:r>
            <a:endParaRPr lang="ru-RU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933056"/>
            <a:ext cx="44291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Береснева Н.П.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 «Полянка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2017г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6261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Все хорошее в людях из детства!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Как истоки добра пробудить?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Прикоснуться к природе всем сердцем!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Удивиться, узнать, полюбить!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Мы хотим, чтоб земля расцветала,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И росли, как цветы, малыши!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Чтоб для них экология стала,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Не наукой, а частью души!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 Главная задача экологического воспитания в детском саду - научить ребенка заботливому отношению к природе, бережно распоряжаться богатствами природы, воспитать защитников природы.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У дошкольников ещё преобладают сказочные представления о живой природе, поэтому  данное пособие «Жалобная книга»поможет заботливо относиться к  природе. Небольшие стихи от лица  животных и растений помогут усвоить правила поведения, обрести статус экологически воспитанного человека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заповедью которого станут слова: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«Пускай я маленький, но я бесконечно сильный, потому что в мире много существ меньше и слабее меня, и можно сделать им добро, хотя бы тем, чтобы пройти мимо, не задев, не затронув».</a:t>
            </a: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(Е. Леонов). </a:t>
            </a:r>
          </a:p>
          <a:p>
            <a:pPr>
              <a:lnSpc>
                <a:spcPct val="15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В пособии использованы стихи собственного сочинения воспитателя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Бересневой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Н.П.</a:t>
            </a:r>
          </a:p>
          <a:p>
            <a:pPr>
              <a:lnSpc>
                <a:spcPct val="150000"/>
              </a:lnSpc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285728"/>
            <a:ext cx="242889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губите нас,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срывайте нас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повянем тот же час.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 сможем больше радовать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бабочек пчелок и вас!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2902.JPG"/>
          <p:cNvPicPr>
            <a:picLocks noChangeAspect="1"/>
          </p:cNvPicPr>
          <p:nvPr/>
        </p:nvPicPr>
        <p:blipFill>
          <a:blip r:embed="rId3" cstate="print"/>
          <a:srcRect l="14062" t="11458" r="23437" b="8333"/>
          <a:stretch>
            <a:fillRect/>
          </a:stretch>
        </p:blipFill>
        <p:spPr>
          <a:xfrm>
            <a:off x="3071802" y="500042"/>
            <a:ext cx="5715040" cy="5500726"/>
          </a:xfrm>
          <a:prstGeom prst="ellipse">
            <a:avLst/>
          </a:prstGeom>
          <a:ln w="190500" cap="rnd">
            <a:solidFill>
              <a:srgbClr val="FF006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85728"/>
            <a:ext cx="307183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Муравьи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любим мы трудиться,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дружная семья.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не велики мы ростом,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обижайте муравья.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муравейник 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наш дом.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вместе весело живем.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не нужно разрушать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все это понимать!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02900.JPG"/>
          <p:cNvPicPr>
            <a:picLocks noChangeAspect="1"/>
          </p:cNvPicPr>
          <p:nvPr/>
        </p:nvPicPr>
        <p:blipFill>
          <a:blip r:embed="rId3" cstate="print"/>
          <a:srcRect l="25781" t="14583" r="16406" b="10416"/>
          <a:stretch>
            <a:fillRect/>
          </a:stretch>
        </p:blipFill>
        <p:spPr>
          <a:xfrm>
            <a:off x="3500430" y="428604"/>
            <a:ext cx="5286412" cy="5143536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500042"/>
            <a:ext cx="3071834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Птенцы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берите в руки нас,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мы боимся вас!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 мимо проходите,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нас просто посмотрите.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немного подрастем,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Прилетим и вам споем!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2895.JPG"/>
          <p:cNvPicPr>
            <a:picLocks noChangeAspect="1"/>
          </p:cNvPicPr>
          <p:nvPr/>
        </p:nvPicPr>
        <p:blipFill>
          <a:blip r:embed="rId3" cstate="print"/>
          <a:srcRect l="22656" t="11458" r="19531" b="13541"/>
          <a:stretch>
            <a:fillRect/>
          </a:stretch>
        </p:blipFill>
        <p:spPr>
          <a:xfrm>
            <a:off x="3643306" y="500042"/>
            <a:ext cx="5286412" cy="5143536"/>
          </a:xfrm>
          <a:prstGeom prst="ellipse">
            <a:avLst/>
          </a:prstGeom>
          <a:ln w="190500" cap="rnd">
            <a:solidFill>
              <a:srgbClr val="FF006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335758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надо трогать меня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берите меня домой.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хочу жить в коробке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 в клетке!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Вообще-то, я житель лесной!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2899.JPG"/>
          <p:cNvPicPr>
            <a:picLocks noChangeAspect="1"/>
          </p:cNvPicPr>
          <p:nvPr/>
        </p:nvPicPr>
        <p:blipFill>
          <a:blip r:embed="rId3" cstate="print"/>
          <a:srcRect l="10156" t="11458" r="27343" b="7291"/>
          <a:stretch>
            <a:fillRect/>
          </a:stretch>
        </p:blipFill>
        <p:spPr>
          <a:xfrm>
            <a:off x="3929058" y="857232"/>
            <a:ext cx="4835828" cy="4714932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8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29289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Бабочки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 мы порхать, кружиться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цветочков веселиться.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надо сачками нас ловить!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можете крылышки нам повредить.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вас любим, и вы нас любите!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губите нас, не губите!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02893.JPG"/>
          <p:cNvPicPr>
            <a:picLocks noChangeAspect="1"/>
          </p:cNvPicPr>
          <p:nvPr/>
        </p:nvPicPr>
        <p:blipFill>
          <a:blip r:embed="rId3" cstate="print"/>
          <a:srcRect l="16406" t="4167" r="16406" b="12500"/>
          <a:stretch>
            <a:fillRect/>
          </a:stretch>
        </p:blipFill>
        <p:spPr>
          <a:xfrm>
            <a:off x="3357554" y="857232"/>
            <a:ext cx="5248875" cy="5214974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8"/>
            <a:ext cx="9144000" cy="68428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9"/>
            <a:ext cx="30003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жители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гости придут к вам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раскидают всюду хлам!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как, приятно будет вам!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природа наш дом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надо мусорить в нем!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2897.JPG"/>
          <p:cNvPicPr>
            <a:picLocks noChangeAspect="1"/>
          </p:cNvPicPr>
          <p:nvPr/>
        </p:nvPicPr>
        <p:blipFill>
          <a:blip r:embed="rId3" cstate="print"/>
          <a:srcRect l="21875" t="15625" r="17187" b="3125"/>
          <a:stretch>
            <a:fillRect/>
          </a:stretch>
        </p:blipFill>
        <p:spPr>
          <a:xfrm>
            <a:off x="3714744" y="500042"/>
            <a:ext cx="5072122" cy="5072122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215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2017-09-11T19:01:39Z</dcterms:created>
  <dcterms:modified xsi:type="dcterms:W3CDTF">2017-10-09T19:41:44Z</dcterms:modified>
</cp:coreProperties>
</file>